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9" r:id="rId4"/>
  </p:sldMasterIdLst>
  <p:notesMasterIdLst>
    <p:notesMasterId r:id="rId6"/>
  </p:notesMasterIdLst>
  <p:sldIdLst>
    <p:sldId id="276" r:id="rId5"/>
  </p:sldIdLst>
  <p:sldSz cx="5145088" cy="5143500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EC Square Sans Pro Extra Black" panose="020B0506040000020004" pitchFamily="34" charset="0"/>
      <p:bold r:id="rId8"/>
      <p:italic r:id="rId9"/>
      <p:boldItalic r:id="rId10"/>
    </p:embeddedFont>
    <p:embeddedFont>
      <p:font typeface="Open Sans" panose="020B0906030804020204" pitchFamily="34" charset="0"/>
      <p:regular r:id="rId11"/>
      <p:bold r:id="rId12"/>
      <p:italic r:id="rId13"/>
      <p:boldItalic r:id="rId14"/>
    </p:embeddedFont>
    <p:embeddedFont>
      <p:font typeface="Roboto" panose="02000000000000000000" pitchFamily="2" charset="0"/>
      <p:regular r:id="rId15"/>
      <p:bold r:id="rId16"/>
      <p:italic r:id="rId17"/>
      <p:boldItalic r:id="rId18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4392"/>
    <a:srgbClr val="2C389B"/>
    <a:srgbClr val="F468A3"/>
    <a:srgbClr val="1D726F"/>
    <a:srgbClr val="01B23B"/>
    <a:srgbClr val="303F9F"/>
    <a:srgbClr val="FF6F00"/>
    <a:srgbClr val="CFE8E6"/>
    <a:srgbClr val="C9E9E7"/>
    <a:srgbClr val="BED9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45"/>
    <p:restoredTop sz="96301"/>
  </p:normalViewPr>
  <p:slideViewPr>
    <p:cSldViewPr snapToGrid="0" snapToObjects="1">
      <p:cViewPr varScale="1">
        <p:scale>
          <a:sx n="157" d="100"/>
          <a:sy n="157" d="100"/>
        </p:scale>
        <p:origin x="256" y="1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10" Type="http://schemas.openxmlformats.org/officeDocument/2006/relationships/font" Target="fonts/font4.fntdata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02/09/2025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343923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5D6DA1E-81E7-9044-BF23-243B6F46388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1448821">
            <a:off x="3084638" y="3087404"/>
            <a:ext cx="1492183" cy="1492183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AD6AAE35-EC3F-77A5-293A-D4DC402397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97E881F9-805E-5F04-9F2D-CF619249DCE8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4129733" y="34515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Unión Europea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D3FA4A4-33D5-E790-A4C8-749D90515EE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46239" y="944389"/>
            <a:ext cx="4441753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205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fr-FR"/>
              <a:t>¿Buscas nuevos compañeros? </a:t>
            </a:r>
            <a:br>
              <a:rPr lang="fr-FR"/>
            </a:br>
            <a:r>
              <a:rPr lang="fr-FR"/>
              <a:t>¡Empieza aquí!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31F2D200-7797-40A2-51A7-ADA3FC1901E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70721"/>
          <a:stretch/>
        </p:blipFill>
        <p:spPr>
          <a:xfrm>
            <a:off x="4568825" y="192254"/>
            <a:ext cx="387019" cy="243098"/>
          </a:xfrm>
          <a:prstGeom prst="rect">
            <a:avLst/>
          </a:prstGeom>
        </p:spPr>
      </p:pic>
      <p:sp>
        <p:nvSpPr>
          <p:cNvPr id="16" name="Espace réservé du texte 2">
            <a:extLst>
              <a:ext uri="{FF2B5EF4-FFF2-40B4-BE49-F238E27FC236}">
                <a16:creationId xmlns:a16="http://schemas.microsoft.com/office/drawing/2014/main" id="{A78B8056-FA74-025F-D76E-520B7FF44D0B}"/>
              </a:ext>
            </a:extLst>
          </p:cNvPr>
          <p:cNvSpPr txBox="1">
            <a:spLocks/>
          </p:cNvSpPr>
          <p:nvPr userDrawn="1"/>
        </p:nvSpPr>
        <p:spPr>
          <a:xfrm>
            <a:off x="2649999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800" b="1" i="0" kern="800" cap="all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Unión Europea</a:t>
            </a:r>
            <a:endParaRPr lang="fr-FR" sz="800" b="1" i="0" kern="800" cap="all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743AA533-E561-C776-2A0F-D3BC8836A1A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-260" t="-1433" r="670" b="-1"/>
          <a:stretch/>
        </p:blipFill>
        <p:spPr>
          <a:xfrm>
            <a:off x="182633" y="4122030"/>
            <a:ext cx="1213449" cy="850339"/>
          </a:xfrm>
          <a:prstGeom prst="rect">
            <a:avLst/>
          </a:prstGeom>
        </p:spPr>
      </p:pic>
      <p:sp>
        <p:nvSpPr>
          <p:cNvPr id="22" name="Espace réservé du texte 8">
            <a:extLst>
              <a:ext uri="{FF2B5EF4-FFF2-40B4-BE49-F238E27FC236}">
                <a16:creationId xmlns:a16="http://schemas.microsoft.com/office/drawing/2014/main" id="{28757176-CDD1-17BE-62A0-232937AD225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20832864">
            <a:off x="2901461" y="3433464"/>
            <a:ext cx="1749831" cy="241200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2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Candidaturas</a:t>
            </a:r>
            <a:endParaRPr lang="en-GB"/>
          </a:p>
        </p:txBody>
      </p:sp>
      <p:sp>
        <p:nvSpPr>
          <p:cNvPr id="23" name="Espace réservé du texte 8">
            <a:extLst>
              <a:ext uri="{FF2B5EF4-FFF2-40B4-BE49-F238E27FC236}">
                <a16:creationId xmlns:a16="http://schemas.microsoft.com/office/drawing/2014/main" id="{2780B266-A09B-7C95-D5BC-9E4FEE25B00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 rot="20832864">
            <a:off x="3259468" y="3937710"/>
            <a:ext cx="1265902" cy="241200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2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2 de abril</a:t>
            </a:r>
            <a:endParaRPr lang="en-GB"/>
          </a:p>
        </p:txBody>
      </p:sp>
      <p:sp>
        <p:nvSpPr>
          <p:cNvPr id="24" name="Espace réservé du texte 8">
            <a:extLst>
              <a:ext uri="{FF2B5EF4-FFF2-40B4-BE49-F238E27FC236}">
                <a16:creationId xmlns:a16="http://schemas.microsoft.com/office/drawing/2014/main" id="{C20B060C-1332-C3F2-9BF8-18784DA1E36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 rot="20832864">
            <a:off x="3102964" y="3675631"/>
            <a:ext cx="1530237" cy="241200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2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a partir del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8174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9" r="9"/>
          <a:stretch/>
        </p:blipFill>
        <p:spPr>
          <a:xfrm>
            <a:off x="0" y="0"/>
            <a:ext cx="5142567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654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DBB042B8-0A49-55AB-B900-88C73908506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DD8DCE3-348D-40E1-0331-1D2536C7D77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6416A95F-E490-4CE0-1A9E-75BFE4AF91A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 rot="20832864">
            <a:off x="3034518" y="3929163"/>
            <a:ext cx="1791131" cy="241200"/>
          </a:xfrm>
        </p:spPr>
        <p:txBody>
          <a:bodyPr/>
          <a:lstStyle/>
          <a:p>
            <a:r>
              <a:rPr lang="es-ES" dirty="0"/>
              <a:t>30 de octubre</a:t>
            </a:r>
            <a:r>
              <a:rPr lang="en-BE" dirty="0"/>
              <a:t> </a:t>
            </a:r>
            <a:endParaRPr lang="fr-FR" dirty="0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1C102472-CEE0-A669-AF68-6E3817947D7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7BC265E-F367-4E76-F9A6-BD4C9F89EB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4172" y="4083165"/>
            <a:ext cx="849314" cy="849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455266"/>
      </p:ext>
    </p:extLst>
  </p:cSld>
  <p:clrMapOvr>
    <a:masterClrMapping/>
  </p:clrMapOvr>
</p:sld>
</file>

<file path=ppt/theme/theme1.xml><?xml version="1.0" encoding="utf-8"?>
<a:theme xmlns:a="http://schemas.openxmlformats.org/drawingml/2006/main" name="3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3D8B606-DBC6-429B-864B-E1BDA8BA2CF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A230D06-4356-4C40-AF47-883892E83D25}">
  <ds:schemaRefs>
    <ds:schemaRef ds:uri="http://schemas.microsoft.com/office/2006/metadata/properties"/>
    <ds:schemaRef ds:uri="http://schemas.microsoft.com/office/infopath/2007/PartnerControls"/>
    <ds:schemaRef ds:uri="7a5c5d99-5796-4382-9a89-2d4b5a81ed6f"/>
    <ds:schemaRef ds:uri="fa6a9aea-fb0f-4ddd-aff8-712634b7d5fe"/>
  </ds:schemaRefs>
</ds:datastoreItem>
</file>

<file path=customXml/itemProps3.xml><?xml version="1.0" encoding="utf-8"?>
<ds:datastoreItem xmlns:ds="http://schemas.openxmlformats.org/officeDocument/2006/customXml" ds:itemID="{56B58925-1108-4F7B-9447-459575DE650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11298</TotalTime>
  <Words>3</Words>
  <Application>Microsoft Macintosh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Open Sans</vt:lpstr>
      <vt:lpstr>Arial</vt:lpstr>
      <vt:lpstr>Roboto</vt:lpstr>
      <vt:lpstr>Calibri</vt:lpstr>
      <vt:lpstr>EC Square Sans Pro Extra Black</vt:lpstr>
      <vt:lpstr>Arial Black</vt:lpstr>
      <vt:lpstr>3_Title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DE PINTO Giovanni (EAC-EXT)</cp:lastModifiedBy>
  <cp:revision>119</cp:revision>
  <dcterms:created xsi:type="dcterms:W3CDTF">2021-04-28T16:14:15Z</dcterms:created>
  <dcterms:modified xsi:type="dcterms:W3CDTF">2025-09-02T14:09:57Z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  <property fmtid="{D5CDD505-2E9C-101B-9397-08002B2CF9AE}" pid="3" name="MSIP_Label_6bd9ddd1-4d20-43f6-abfa-fc3c07406f94_Enabled">
    <vt:lpwstr>true</vt:lpwstr>
  </property>
  <property fmtid="{D5CDD505-2E9C-101B-9397-08002B2CF9AE}" pid="4" name="MSIP_Label_6bd9ddd1-4d20-43f6-abfa-fc3c07406f94_SetDate">
    <vt:lpwstr>2025-09-02T14:09:57Z</vt:lpwstr>
  </property>
  <property fmtid="{D5CDD505-2E9C-101B-9397-08002B2CF9AE}" pid="5" name="MSIP_Label_6bd9ddd1-4d20-43f6-abfa-fc3c07406f94_Method">
    <vt:lpwstr>Standard</vt:lpwstr>
  </property>
  <property fmtid="{D5CDD505-2E9C-101B-9397-08002B2CF9AE}" pid="6" name="MSIP_Label_6bd9ddd1-4d20-43f6-abfa-fc3c07406f94_Name">
    <vt:lpwstr>Commission Use</vt:lpwstr>
  </property>
  <property fmtid="{D5CDD505-2E9C-101B-9397-08002B2CF9AE}" pid="7" name="MSIP_Label_6bd9ddd1-4d20-43f6-abfa-fc3c07406f94_SiteId">
    <vt:lpwstr>b24c8b06-522c-46fe-9080-70926f8dddb1</vt:lpwstr>
  </property>
  <property fmtid="{D5CDD505-2E9C-101B-9397-08002B2CF9AE}" pid="8" name="MSIP_Label_6bd9ddd1-4d20-43f6-abfa-fc3c07406f94_ActionId">
    <vt:lpwstr>78879462-3be5-4b63-8586-d9850c083e77</vt:lpwstr>
  </property>
  <property fmtid="{D5CDD505-2E9C-101B-9397-08002B2CF9AE}" pid="9" name="MSIP_Label_6bd9ddd1-4d20-43f6-abfa-fc3c07406f94_ContentBits">
    <vt:lpwstr>0</vt:lpwstr>
  </property>
  <property fmtid="{D5CDD505-2E9C-101B-9397-08002B2CF9AE}" pid="10" name="MSIP_Label_6bd9ddd1-4d20-43f6-abfa-fc3c07406f94_Tag">
    <vt:lpwstr>50, 3, 0, 1</vt:lpwstr>
  </property>
</Properties>
</file>